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1026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9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1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7" name="Picture 2" descr="header-icmea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08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64</cp:revision>
  <dcterms:created xsi:type="dcterms:W3CDTF">2013-12-01T05:41:48Z</dcterms:created>
  <dcterms:modified xsi:type="dcterms:W3CDTF">2024-05-04T10:49:37Z</dcterms:modified>
</cp:coreProperties>
</file>